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7" r:id="rId12"/>
    <p:sldId id="26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9" r:id="rId21"/>
    <p:sldId id="270" r:id="rId22"/>
    <p:sldId id="277" r:id="rId23"/>
    <p:sldId id="271" r:id="rId24"/>
    <p:sldId id="272" r:id="rId25"/>
    <p:sldId id="273" r:id="rId26"/>
    <p:sldId id="274" r:id="rId27"/>
    <p:sldId id="278" r:id="rId28"/>
    <p:sldId id="275" r:id="rId29"/>
    <p:sldId id="276" r:id="rId30"/>
    <p:sldId id="280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46AFD-5AC7-437F-A932-AA6D12107C7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E776593-E48E-4D34-927E-DD8AB4F12D19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0" i="0" u="none" dirty="0" err="1" smtClean="0">
              <a:latin typeface="Times New Roman" pitchFamily="18" charset="0"/>
              <a:cs typeface="Times New Roman" pitchFamily="18" charset="0"/>
            </a:rPr>
            <a:t>Бастауыш</a:t>
          </a:r>
          <a:r>
            <a:rPr lang="ru-RU" b="0" i="0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u="none" dirty="0" err="1" smtClean="0">
              <a:latin typeface="Times New Roman" pitchFamily="18" charset="0"/>
              <a:cs typeface="Times New Roman" pitchFamily="18" charset="0"/>
            </a:rPr>
            <a:t>сынып</a:t>
          </a:r>
          <a:r>
            <a:rPr lang="ru-RU" b="0" i="0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оқушылары 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(1—4-сынып);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C3662F-1A39-47EE-95EB-1E3A921378BE}" type="parTrans" cxnId="{F1234060-0B45-4594-A86B-1172F2DE0F10}">
      <dgm:prSet/>
      <dgm:spPr/>
      <dgm:t>
        <a:bodyPr/>
        <a:lstStyle/>
        <a:p>
          <a:endParaRPr lang="ru-RU"/>
        </a:p>
      </dgm:t>
    </dgm:pt>
    <dgm:pt modelId="{5875C215-9D75-45E4-94C8-60B41E554D6D}" type="sibTrans" cxnId="{F1234060-0B45-4594-A86B-1172F2DE0F10}">
      <dgm:prSet/>
      <dgm:spPr/>
      <dgm:t>
        <a:bodyPr/>
        <a:lstStyle/>
        <a:p>
          <a:endParaRPr lang="ru-RU"/>
        </a:p>
      </dgm:t>
    </dgm:pt>
    <dgm:pt modelId="{143D8C64-19EE-4BBF-AE63-79A4A45FF5EC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Ортаңғы 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b="0" i="0" u="none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сынып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оқушылары 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(5—9-сынып);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4D78EF-3C10-4557-A695-8F3CC192DB59}" type="parTrans" cxnId="{94942C39-98F7-4101-B8DD-E2FA64413CD1}">
      <dgm:prSet/>
      <dgm:spPr/>
      <dgm:t>
        <a:bodyPr/>
        <a:lstStyle/>
        <a:p>
          <a:endParaRPr lang="ru-RU"/>
        </a:p>
      </dgm:t>
    </dgm:pt>
    <dgm:pt modelId="{23419186-DEAF-480C-BCB7-84360220BE3D}" type="sibTrans" cxnId="{94942C39-98F7-4101-B8DD-E2FA64413CD1}">
      <dgm:prSet/>
      <dgm:spPr/>
      <dgm:t>
        <a:bodyPr/>
        <a:lstStyle/>
        <a:p>
          <a:endParaRPr lang="ru-RU"/>
        </a:p>
      </dgm:t>
    </dgm:pt>
    <dgm:pt modelId="{BD17304C-2C1A-4717-8F2B-9A160A11C300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Жоғары сынып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оқушылары 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(9—11-сынып).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EBDD5D-8A83-4A87-9759-9F3128AA41A4}" type="parTrans" cxnId="{01A7F98E-E053-4725-B3DF-7E51A4662B56}">
      <dgm:prSet/>
      <dgm:spPr/>
      <dgm:t>
        <a:bodyPr/>
        <a:lstStyle/>
        <a:p>
          <a:endParaRPr lang="ru-RU"/>
        </a:p>
      </dgm:t>
    </dgm:pt>
    <dgm:pt modelId="{9D605A73-98D0-416E-A1CD-BE091C9DED8F}" type="sibTrans" cxnId="{01A7F98E-E053-4725-B3DF-7E51A4662B56}">
      <dgm:prSet/>
      <dgm:spPr/>
      <dgm:t>
        <a:bodyPr/>
        <a:lstStyle/>
        <a:p>
          <a:endParaRPr lang="ru-RU"/>
        </a:p>
      </dgm:t>
    </dgm:pt>
    <dgm:pt modelId="{87352F0B-6AAF-4027-B2CF-3368BE996B81}" type="pres">
      <dgm:prSet presAssocID="{2E346AFD-5AC7-437F-A932-AA6D12107C71}" presName="compositeShape" presStyleCnt="0">
        <dgm:presLayoutVars>
          <dgm:dir/>
          <dgm:resizeHandles/>
        </dgm:presLayoutVars>
      </dgm:prSet>
      <dgm:spPr/>
    </dgm:pt>
    <dgm:pt modelId="{035B157D-07AF-492D-93DD-22DE8ACED883}" type="pres">
      <dgm:prSet presAssocID="{2E346AFD-5AC7-437F-A932-AA6D12107C71}" presName="pyramid" presStyleLbl="node1" presStyleIdx="0" presStyleCnt="1"/>
      <dgm:spPr>
        <a:solidFill>
          <a:srgbClr val="FFC000"/>
        </a:solidFill>
      </dgm:spPr>
    </dgm:pt>
    <dgm:pt modelId="{CA811BA9-402B-470D-B035-8C92E3CE3118}" type="pres">
      <dgm:prSet presAssocID="{2E346AFD-5AC7-437F-A932-AA6D12107C71}" presName="theList" presStyleCnt="0"/>
      <dgm:spPr/>
    </dgm:pt>
    <dgm:pt modelId="{0BBB1341-0ED9-469D-A12D-DFF47E77A9D9}" type="pres">
      <dgm:prSet presAssocID="{9E776593-E48E-4D34-927E-DD8AB4F12D1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351B0-71C5-485A-BF97-3A2E7A4A8C3B}" type="pres">
      <dgm:prSet presAssocID="{9E776593-E48E-4D34-927E-DD8AB4F12D19}" presName="aSpace" presStyleCnt="0"/>
      <dgm:spPr/>
    </dgm:pt>
    <dgm:pt modelId="{5DB368CB-67A2-4648-A261-9DB07B87AE95}" type="pres">
      <dgm:prSet presAssocID="{143D8C64-19EE-4BBF-AE63-79A4A45FF5E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DC804-DAEC-43B5-93A9-093A46D20127}" type="pres">
      <dgm:prSet presAssocID="{143D8C64-19EE-4BBF-AE63-79A4A45FF5EC}" presName="aSpace" presStyleCnt="0"/>
      <dgm:spPr/>
    </dgm:pt>
    <dgm:pt modelId="{CE19C49E-2B04-4CD4-B521-EFE8FDB715F9}" type="pres">
      <dgm:prSet presAssocID="{BD17304C-2C1A-4717-8F2B-9A160A11C30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170C0-EEF3-4870-8027-5D0C51405696}" type="pres">
      <dgm:prSet presAssocID="{BD17304C-2C1A-4717-8F2B-9A160A11C300}" presName="aSpace" presStyleCnt="0"/>
      <dgm:spPr/>
    </dgm:pt>
  </dgm:ptLst>
  <dgm:cxnLst>
    <dgm:cxn modelId="{F1234060-0B45-4594-A86B-1172F2DE0F10}" srcId="{2E346AFD-5AC7-437F-A932-AA6D12107C71}" destId="{9E776593-E48E-4D34-927E-DD8AB4F12D19}" srcOrd="0" destOrd="0" parTransId="{81C3662F-1A39-47EE-95EB-1E3A921378BE}" sibTransId="{5875C215-9D75-45E4-94C8-60B41E554D6D}"/>
    <dgm:cxn modelId="{01A7F98E-E053-4725-B3DF-7E51A4662B56}" srcId="{2E346AFD-5AC7-437F-A932-AA6D12107C71}" destId="{BD17304C-2C1A-4717-8F2B-9A160A11C300}" srcOrd="2" destOrd="0" parTransId="{6EEBDD5D-8A83-4A87-9759-9F3128AA41A4}" sibTransId="{9D605A73-98D0-416E-A1CD-BE091C9DED8F}"/>
    <dgm:cxn modelId="{3516F1A2-5455-4A8A-8E87-53A3FD0BD176}" type="presOf" srcId="{2E346AFD-5AC7-437F-A932-AA6D12107C71}" destId="{87352F0B-6AAF-4027-B2CF-3368BE996B81}" srcOrd="0" destOrd="0" presId="urn:microsoft.com/office/officeart/2005/8/layout/pyramid2"/>
    <dgm:cxn modelId="{83A5B2B4-A2C0-4E51-8915-81D2288FF040}" type="presOf" srcId="{9E776593-E48E-4D34-927E-DD8AB4F12D19}" destId="{0BBB1341-0ED9-469D-A12D-DFF47E77A9D9}" srcOrd="0" destOrd="0" presId="urn:microsoft.com/office/officeart/2005/8/layout/pyramid2"/>
    <dgm:cxn modelId="{2AEAFE66-D605-457C-9732-CA1B59D62D9A}" type="presOf" srcId="{143D8C64-19EE-4BBF-AE63-79A4A45FF5EC}" destId="{5DB368CB-67A2-4648-A261-9DB07B87AE95}" srcOrd="0" destOrd="0" presId="urn:microsoft.com/office/officeart/2005/8/layout/pyramid2"/>
    <dgm:cxn modelId="{D739375A-067C-401E-B9EB-F69DED5F382A}" type="presOf" srcId="{BD17304C-2C1A-4717-8F2B-9A160A11C300}" destId="{CE19C49E-2B04-4CD4-B521-EFE8FDB715F9}" srcOrd="0" destOrd="0" presId="urn:microsoft.com/office/officeart/2005/8/layout/pyramid2"/>
    <dgm:cxn modelId="{94942C39-98F7-4101-B8DD-E2FA64413CD1}" srcId="{2E346AFD-5AC7-437F-A932-AA6D12107C71}" destId="{143D8C64-19EE-4BBF-AE63-79A4A45FF5EC}" srcOrd="1" destOrd="0" parTransId="{024D78EF-3C10-4557-A695-8F3CC192DB59}" sibTransId="{23419186-DEAF-480C-BCB7-84360220BE3D}"/>
    <dgm:cxn modelId="{137A87BC-E774-432C-BCFE-BA11FFD4BDBE}" type="presParOf" srcId="{87352F0B-6AAF-4027-B2CF-3368BE996B81}" destId="{035B157D-07AF-492D-93DD-22DE8ACED883}" srcOrd="0" destOrd="0" presId="urn:microsoft.com/office/officeart/2005/8/layout/pyramid2"/>
    <dgm:cxn modelId="{372426D3-D075-4F6A-BC75-44DA175019BC}" type="presParOf" srcId="{87352F0B-6AAF-4027-B2CF-3368BE996B81}" destId="{CA811BA9-402B-470D-B035-8C92E3CE3118}" srcOrd="1" destOrd="0" presId="urn:microsoft.com/office/officeart/2005/8/layout/pyramid2"/>
    <dgm:cxn modelId="{0FCA71E7-92DB-4D0A-A996-90420DA9FCE2}" type="presParOf" srcId="{CA811BA9-402B-470D-B035-8C92E3CE3118}" destId="{0BBB1341-0ED9-469D-A12D-DFF47E77A9D9}" srcOrd="0" destOrd="0" presId="urn:microsoft.com/office/officeart/2005/8/layout/pyramid2"/>
    <dgm:cxn modelId="{925A0909-EB94-4DA2-B484-F73604559668}" type="presParOf" srcId="{CA811BA9-402B-470D-B035-8C92E3CE3118}" destId="{1E6351B0-71C5-485A-BF97-3A2E7A4A8C3B}" srcOrd="1" destOrd="0" presId="urn:microsoft.com/office/officeart/2005/8/layout/pyramid2"/>
    <dgm:cxn modelId="{28AC3595-E5D1-4F9A-910A-009BC1BA996B}" type="presParOf" srcId="{CA811BA9-402B-470D-B035-8C92E3CE3118}" destId="{5DB368CB-67A2-4648-A261-9DB07B87AE95}" srcOrd="2" destOrd="0" presId="urn:microsoft.com/office/officeart/2005/8/layout/pyramid2"/>
    <dgm:cxn modelId="{FFCD5846-90E2-4889-823E-BFE9E4DB14DD}" type="presParOf" srcId="{CA811BA9-402B-470D-B035-8C92E3CE3118}" destId="{5E8DC804-DAEC-43B5-93A9-093A46D20127}" srcOrd="3" destOrd="0" presId="urn:microsoft.com/office/officeart/2005/8/layout/pyramid2"/>
    <dgm:cxn modelId="{6CA6732C-C1C4-4861-89FF-BBEAE90ED661}" type="presParOf" srcId="{CA811BA9-402B-470D-B035-8C92E3CE3118}" destId="{CE19C49E-2B04-4CD4-B521-EFE8FDB715F9}" srcOrd="4" destOrd="0" presId="urn:microsoft.com/office/officeart/2005/8/layout/pyramid2"/>
    <dgm:cxn modelId="{DA96EE74-0252-43BD-8E35-5BB582E39BE2}" type="presParOf" srcId="{CA811BA9-402B-470D-B035-8C92E3CE3118}" destId="{607170C0-EEF3-4870-8027-5D0C5140569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38E6A-6323-4302-A3C3-C6E24831051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6BD257-9522-41B4-AEBB-90C86676E243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1)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Төменгі сынып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шағындағы кезең 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(7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жастан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11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жасқа дейін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EA9-6C78-4947-995C-3FFCDEE7BD50}" type="parTrans" cxnId="{DEB5FF89-5F86-4428-A2B4-9C71F3E61173}">
      <dgm:prSet/>
      <dgm:spPr/>
      <dgm:t>
        <a:bodyPr/>
        <a:lstStyle/>
        <a:p>
          <a:endParaRPr lang="ru-RU"/>
        </a:p>
      </dgm:t>
    </dgm:pt>
    <dgm:pt modelId="{95DD133C-1803-4AD0-B2B9-30DF204BE3FB}" type="sibTrans" cxnId="{DEB5FF89-5F86-4428-A2B4-9C71F3E61173}">
      <dgm:prSet/>
      <dgm:spPr/>
      <dgm:t>
        <a:bodyPr/>
        <a:lstStyle/>
        <a:p>
          <a:endParaRPr lang="ru-RU"/>
        </a:p>
      </dgm:t>
    </dgm:pt>
    <dgm:pt modelId="{8A2076A8-3B57-481A-B392-7E8A6D4902B5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шағындағы жеткіншектік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кезең 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(12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жастан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15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жасқа дейін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);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038E6-926E-4913-810F-6E26C162B70F}" type="parTrans" cxnId="{94CA384D-8A07-4D1E-A05E-1ED4F194A5AC}">
      <dgm:prSet/>
      <dgm:spPr/>
      <dgm:t>
        <a:bodyPr/>
        <a:lstStyle/>
        <a:p>
          <a:endParaRPr lang="ru-RU"/>
        </a:p>
      </dgm:t>
    </dgm:pt>
    <dgm:pt modelId="{25578144-CC71-455D-80D2-13D82877E630}" type="sibTrans" cxnId="{94CA384D-8A07-4D1E-A05E-1ED4F194A5AC}">
      <dgm:prSet/>
      <dgm:spPr/>
      <dgm:t>
        <a:bodyPr/>
        <a:lstStyle/>
        <a:p>
          <a:endParaRPr lang="ru-RU"/>
        </a:p>
      </dgm:t>
    </dgm:pt>
    <dgm:pt modelId="{2DD1D1BD-2E92-46D0-BDD7-7C3B2906DFD8}">
      <dgm:prSet phldrT="[Текст]"/>
      <dgm:spPr>
        <a:solidFill>
          <a:srgbClr val="00B050"/>
        </a:solidFill>
      </dgm:spPr>
      <dgm:t>
        <a:bodyPr/>
        <a:lstStyle/>
        <a:p>
          <a:pPr algn="ctr"/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3) Орта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мектеп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шағындағы жасөспірімдік кезең 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(15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жастан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18 </a:t>
          </a:r>
          <a:r>
            <a:rPr lang="ru-RU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жасқа дейін</a:t>
          </a:r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3B2219-DAC8-4D07-A7C2-399C007F8520}" type="parTrans" cxnId="{4992D742-9DFA-4E54-B116-69B162FB7B24}">
      <dgm:prSet/>
      <dgm:spPr/>
      <dgm:t>
        <a:bodyPr/>
        <a:lstStyle/>
        <a:p>
          <a:endParaRPr lang="ru-RU"/>
        </a:p>
      </dgm:t>
    </dgm:pt>
    <dgm:pt modelId="{1B01C958-BB6E-4ABF-8988-5B0B1B25E97F}" type="sibTrans" cxnId="{4992D742-9DFA-4E54-B116-69B162FB7B24}">
      <dgm:prSet/>
      <dgm:spPr/>
      <dgm:t>
        <a:bodyPr/>
        <a:lstStyle/>
        <a:p>
          <a:endParaRPr lang="ru-RU"/>
        </a:p>
      </dgm:t>
    </dgm:pt>
    <dgm:pt modelId="{F291847C-B077-46E4-91E3-65DD42F78632}" type="pres">
      <dgm:prSet presAssocID="{C9C38E6A-6323-4302-A3C3-C6E24831051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99428A-23D4-4500-82F3-7A05E94C8C46}" type="pres">
      <dgm:prSet presAssocID="{C9C38E6A-6323-4302-A3C3-C6E24831051A}" presName="dummyMaxCanvas" presStyleCnt="0">
        <dgm:presLayoutVars/>
      </dgm:prSet>
      <dgm:spPr/>
    </dgm:pt>
    <dgm:pt modelId="{14C39CB9-136B-49CB-9DDF-C8391C885BC8}" type="pres">
      <dgm:prSet presAssocID="{C9C38E6A-6323-4302-A3C3-C6E24831051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7F3C1-3427-4AB6-9CF2-B093D6DA7038}" type="pres">
      <dgm:prSet presAssocID="{C9C38E6A-6323-4302-A3C3-C6E24831051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9DAD5-E756-46EA-B882-C08F0E667FBA}" type="pres">
      <dgm:prSet presAssocID="{C9C38E6A-6323-4302-A3C3-C6E24831051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28222-FC55-479E-9292-42F362C1A84F}" type="pres">
      <dgm:prSet presAssocID="{C9C38E6A-6323-4302-A3C3-C6E24831051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DB97B-E47B-438F-8A08-2BDD7BD6E600}" type="pres">
      <dgm:prSet presAssocID="{C9C38E6A-6323-4302-A3C3-C6E24831051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75F44-ACC0-45A6-B519-9B2CE6C2128C}" type="pres">
      <dgm:prSet presAssocID="{C9C38E6A-6323-4302-A3C3-C6E24831051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85AB4-6CA3-4EE7-A7A3-DBB0BC1D4A35}" type="pres">
      <dgm:prSet presAssocID="{C9C38E6A-6323-4302-A3C3-C6E24831051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81E07-380E-47EA-90B1-8767699CB69B}" type="pres">
      <dgm:prSet presAssocID="{C9C38E6A-6323-4302-A3C3-C6E24831051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690F1-D657-4DCB-81BC-EB63AE57B67D}" type="presOf" srcId="{95DD133C-1803-4AD0-B2B9-30DF204BE3FB}" destId="{54428222-FC55-479E-9292-42F362C1A84F}" srcOrd="0" destOrd="0" presId="urn:microsoft.com/office/officeart/2005/8/layout/vProcess5"/>
    <dgm:cxn modelId="{F7E3B683-E01C-4C80-AE38-59C7D5FA656B}" type="presOf" srcId="{8A2076A8-3B57-481A-B392-7E8A6D4902B5}" destId="{7C485AB4-6CA3-4EE7-A7A3-DBB0BC1D4A35}" srcOrd="1" destOrd="0" presId="urn:microsoft.com/office/officeart/2005/8/layout/vProcess5"/>
    <dgm:cxn modelId="{BBD645CF-E57C-400C-84D4-967325364496}" type="presOf" srcId="{C9C38E6A-6323-4302-A3C3-C6E24831051A}" destId="{F291847C-B077-46E4-91E3-65DD42F78632}" srcOrd="0" destOrd="0" presId="urn:microsoft.com/office/officeart/2005/8/layout/vProcess5"/>
    <dgm:cxn modelId="{94CA384D-8A07-4D1E-A05E-1ED4F194A5AC}" srcId="{C9C38E6A-6323-4302-A3C3-C6E24831051A}" destId="{8A2076A8-3B57-481A-B392-7E8A6D4902B5}" srcOrd="1" destOrd="0" parTransId="{AE3038E6-926E-4913-810F-6E26C162B70F}" sibTransId="{25578144-CC71-455D-80D2-13D82877E630}"/>
    <dgm:cxn modelId="{5AE0DAE0-F624-40DC-AF26-2A11FFF5E496}" type="presOf" srcId="{396BD257-9522-41B4-AEBB-90C86676E243}" destId="{14C39CB9-136B-49CB-9DDF-C8391C885BC8}" srcOrd="0" destOrd="0" presId="urn:microsoft.com/office/officeart/2005/8/layout/vProcess5"/>
    <dgm:cxn modelId="{2F16BF86-A955-4E23-8363-D6D78D4B33CF}" type="presOf" srcId="{2DD1D1BD-2E92-46D0-BDD7-7C3B2906DFD8}" destId="{8369DAD5-E756-46EA-B882-C08F0E667FBA}" srcOrd="0" destOrd="0" presId="urn:microsoft.com/office/officeart/2005/8/layout/vProcess5"/>
    <dgm:cxn modelId="{D157E4DA-5A82-4426-8161-0E165DE5F083}" type="presOf" srcId="{8A2076A8-3B57-481A-B392-7E8A6D4902B5}" destId="{8B47F3C1-3427-4AB6-9CF2-B093D6DA7038}" srcOrd="0" destOrd="0" presId="urn:microsoft.com/office/officeart/2005/8/layout/vProcess5"/>
    <dgm:cxn modelId="{4CFDB87D-1335-4EEC-B067-98AE2D2E886B}" type="presOf" srcId="{2DD1D1BD-2E92-46D0-BDD7-7C3B2906DFD8}" destId="{1AA81E07-380E-47EA-90B1-8767699CB69B}" srcOrd="1" destOrd="0" presId="urn:microsoft.com/office/officeart/2005/8/layout/vProcess5"/>
    <dgm:cxn modelId="{DEB5FF89-5F86-4428-A2B4-9C71F3E61173}" srcId="{C9C38E6A-6323-4302-A3C3-C6E24831051A}" destId="{396BD257-9522-41B4-AEBB-90C86676E243}" srcOrd="0" destOrd="0" parTransId="{D8C89EA9-6C78-4947-995C-3FFCDEE7BD50}" sibTransId="{95DD133C-1803-4AD0-B2B9-30DF204BE3FB}"/>
    <dgm:cxn modelId="{4992D742-9DFA-4E54-B116-69B162FB7B24}" srcId="{C9C38E6A-6323-4302-A3C3-C6E24831051A}" destId="{2DD1D1BD-2E92-46D0-BDD7-7C3B2906DFD8}" srcOrd="2" destOrd="0" parTransId="{DE3B2219-DAC8-4D07-A7C2-399C007F8520}" sibTransId="{1B01C958-BB6E-4ABF-8988-5B0B1B25E97F}"/>
    <dgm:cxn modelId="{F8E0380F-065C-4B99-91C2-E3183E9A3A46}" type="presOf" srcId="{396BD257-9522-41B4-AEBB-90C86676E243}" destId="{7C175F44-ACC0-45A6-B519-9B2CE6C2128C}" srcOrd="1" destOrd="0" presId="urn:microsoft.com/office/officeart/2005/8/layout/vProcess5"/>
    <dgm:cxn modelId="{34B69A53-0306-413D-93E5-42082ECF0FC7}" type="presOf" srcId="{25578144-CC71-455D-80D2-13D82877E630}" destId="{4A4DB97B-E47B-438F-8A08-2BDD7BD6E600}" srcOrd="0" destOrd="0" presId="urn:microsoft.com/office/officeart/2005/8/layout/vProcess5"/>
    <dgm:cxn modelId="{BA111A4D-1D68-4575-839B-589D34E60EE0}" type="presParOf" srcId="{F291847C-B077-46E4-91E3-65DD42F78632}" destId="{3699428A-23D4-4500-82F3-7A05E94C8C46}" srcOrd="0" destOrd="0" presId="urn:microsoft.com/office/officeart/2005/8/layout/vProcess5"/>
    <dgm:cxn modelId="{7F4690A5-74B6-40C6-A18D-4D9A7E89AD78}" type="presParOf" srcId="{F291847C-B077-46E4-91E3-65DD42F78632}" destId="{14C39CB9-136B-49CB-9DDF-C8391C885BC8}" srcOrd="1" destOrd="0" presId="urn:microsoft.com/office/officeart/2005/8/layout/vProcess5"/>
    <dgm:cxn modelId="{B3651F65-DD6D-45A7-B80F-5A2799F3F7DB}" type="presParOf" srcId="{F291847C-B077-46E4-91E3-65DD42F78632}" destId="{8B47F3C1-3427-4AB6-9CF2-B093D6DA7038}" srcOrd="2" destOrd="0" presId="urn:microsoft.com/office/officeart/2005/8/layout/vProcess5"/>
    <dgm:cxn modelId="{EC3C0A21-0AFC-4C71-B167-18004A8891AA}" type="presParOf" srcId="{F291847C-B077-46E4-91E3-65DD42F78632}" destId="{8369DAD5-E756-46EA-B882-C08F0E667FBA}" srcOrd="3" destOrd="0" presId="urn:microsoft.com/office/officeart/2005/8/layout/vProcess5"/>
    <dgm:cxn modelId="{B5ACD886-3F8B-4635-AB7E-72E1F5E885A3}" type="presParOf" srcId="{F291847C-B077-46E4-91E3-65DD42F78632}" destId="{54428222-FC55-479E-9292-42F362C1A84F}" srcOrd="4" destOrd="0" presId="urn:microsoft.com/office/officeart/2005/8/layout/vProcess5"/>
    <dgm:cxn modelId="{BEE3EFBA-1BE5-43A5-8A29-E4B7025C1F74}" type="presParOf" srcId="{F291847C-B077-46E4-91E3-65DD42F78632}" destId="{4A4DB97B-E47B-438F-8A08-2BDD7BD6E600}" srcOrd="5" destOrd="0" presId="urn:microsoft.com/office/officeart/2005/8/layout/vProcess5"/>
    <dgm:cxn modelId="{1533AD22-E846-4FC2-95BE-B8CA92F604BA}" type="presParOf" srcId="{F291847C-B077-46E4-91E3-65DD42F78632}" destId="{7C175F44-ACC0-45A6-B519-9B2CE6C2128C}" srcOrd="6" destOrd="0" presId="urn:microsoft.com/office/officeart/2005/8/layout/vProcess5"/>
    <dgm:cxn modelId="{5CFF07F8-81E4-4879-A335-26D46E44E88B}" type="presParOf" srcId="{F291847C-B077-46E4-91E3-65DD42F78632}" destId="{7C485AB4-6CA3-4EE7-A7A3-DBB0BC1D4A35}" srcOrd="7" destOrd="0" presId="urn:microsoft.com/office/officeart/2005/8/layout/vProcess5"/>
    <dgm:cxn modelId="{6D05E58D-1CDB-4FD7-812D-FDAE5A8C9811}" type="presParOf" srcId="{F291847C-B077-46E4-91E3-65DD42F78632}" destId="{1AA81E07-380E-47EA-90B1-8767699CB69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D0A56C-66E0-4995-8BBC-B6FABFEB4D7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B9EE64-F2F0-49A6-B1EF-F1C53DDA9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gox.kz/bastauysh-synyp-okushylarynyn-psixologiyalyk-erekshelikteri/" TargetMode="External"/><Relationship Id="rId2" Type="http://schemas.openxmlformats.org/officeDocument/2006/relationships/hyperlink" Target="http://malimetter.kz/zhas-erekshelikteri-turaly-ugym-belgili-kezenderge-bolinui/?EsetProtoscanCtx=ab5fbd0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www.tarbie.kz/2145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chportfolio.ru/users_content/cc58f7abf0b0cf2d5ac95ab60e4f14e9/images/%D0%9D%20%D1%83%D1%87%D0%B5%D0%B1%D0%BD%D1%8B%D0%B9%20%D0%BF%D1%80%D0%BE%D1%86%D0%B5%D1%81%D1%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142437" cy="477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3-лекция</a:t>
            </a:r>
            <a:r>
              <a:rPr lang="en-US" sz="5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Балалардың мектеп шағы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18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Оқытудың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алғашқы сатысында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 өмірлік тәжірибелері молая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түседі.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оқу, жалпы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 тапсырмаларын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мінез-құлықтың жаңа ережелері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игеру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қарым-қатынастардың қалыптасуына жағдай туғызады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Төменгі 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оқушыларының ойлауын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байқалады: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сатыда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әрекеті 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 ойлауын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түсіреді.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сатыда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 заттар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жағдайларды сыртқы белгісі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Шығармашылық ойындар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 ақыл-ойын дамытады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http://veselajashkola.ru/wp-content/uploads/2016/09/788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643314"/>
            <a:ext cx="4762500" cy="3214686"/>
          </a:xfrm>
          <a:prstGeom prst="rect">
            <a:avLst/>
          </a:prstGeom>
          <a:noFill/>
        </p:spPr>
      </p:pic>
      <p:pic>
        <p:nvPicPr>
          <p:cNvPr id="14340" name="Picture 4" descr="http://engl4life.ru/wp-content/uploads/2015/02/1300%D1%85800-%D0%BA%D1%83%D1%80%D1%81-%D0%B4%D0%B5%D1%82%D0%B8-1150x6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71490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071966" cy="32147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Сезімдік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көңіл-күйінің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   көтеріңкілігі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олардың маңызды бір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ерекшелігі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Оқушылар ересек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адамдармен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өзінің құрдастарымен қарым-қатынаста болғанды жақсы көреді.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mg1.liveinternet.ru/images/attach/c/8/125/359/125359093_5745884_ychenik_ym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429156" cy="3286124"/>
          </a:xfrm>
          <a:prstGeom prst="rect">
            <a:avLst/>
          </a:prstGeom>
          <a:noFill/>
        </p:spPr>
      </p:pic>
      <p:pic>
        <p:nvPicPr>
          <p:cNvPr id="13316" name="Picture 4" descr="http://school.bltur.ru/wp-content/uploads/2014/08/p-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429124" cy="3357562"/>
          </a:xfrm>
          <a:prstGeom prst="rect">
            <a:avLst/>
          </a:prstGeom>
          <a:noFill/>
        </p:spPr>
      </p:pic>
      <p:pic>
        <p:nvPicPr>
          <p:cNvPr id="13318" name="Picture 6" descr="Картинки по запросу анимационные смайлики для презентаций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28"/>
            <a:ext cx="2714644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llaklein.ucoz.ru/_ld/1/97678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57167"/>
            <a:ext cx="7086592" cy="271464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 жастағы балалардың 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іс-әрекеті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 ұзақ уақыт 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қалыпты отыра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алмайтындықтан, сабақта жазу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оқуды алмастырып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сергіту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сәттерін өткізіп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сыныптың ауасын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тазартып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үзіліс 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ауласында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ұйымдастыру 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5786478" cy="340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kurspresent.ru/uploads/2/f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Жеткіншек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және тәрбиелеу ерекшелігі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Жыныстық толысу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қыздарда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11-13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ер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13-15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266" name="Picture 2" descr="http://uchportfolio.ru/users_content/b9d487a30398d42ecff55c228ed5652b/images/71964931_m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42915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ida.ucoz.ru/.s/t/888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6143668" cy="928694"/>
          </a:xfrm>
          <a:solidFill>
            <a:srgbClr val="FFFF00"/>
          </a:solidFill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Жеткіншек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шақ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0006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Жеткіншектік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кезеңнің шектері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V-VIII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сыныбына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 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де, 11-12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14-15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жасқа дейінгі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аралықты қамтиды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Жеткіншектік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кезеңнің баланың дамуындағы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«өтпелі», «бетбұрыс», «қиын»,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 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атауларында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бейнеленген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тынымсыз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қиын, ең қызба 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Жеткіншектің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өзінің ауқымды әлеуметтік белсенділігі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үлгілер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игіліктерді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үлкендермен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жолдастарымен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қарым-қатынас орнатуға бағытталады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Жеткіншектік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кезеңнің маңыздылығы адамның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басының моральдық, әлеуметтік негіздерін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қолданып, қалыптасуының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бағытының белгіленуі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кезеңдегі дамудағы биологиялық және әлеуметтік жағдайлардың рөлі 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теориялық талас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жарты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ғасырдан астам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уақыттан бері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242889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Жеткіншектік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шақ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болашақ туралы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балалық армандардың орнына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өзінің мүмкіндіктері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өмір жағдайларын ескере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ойлану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басталатын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өз ниеті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іс-әрекетін жүзеге асыруға ұмтылатын кезең екендігін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үнемі қаперде ұстауымыз қажет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olady.ru/wp-content/uploads/2013/08/shkolnaja_for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143404" cy="3929090"/>
          </a:xfrm>
          <a:prstGeom prst="rect">
            <a:avLst/>
          </a:prstGeom>
          <a:noFill/>
        </p:spPr>
      </p:pic>
      <p:pic>
        <p:nvPicPr>
          <p:cNvPr id="7172" name="Picture 4" descr="http://img1.ubr.ua/article/320x240/1alj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435771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72476" cy="3143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 мінез-құлқы және басқа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басының негіздері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 жеткіншектермен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тәрбие жұмысында кемшіліктер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айқын көріне 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Соңғы кездері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жеткіншектер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тәртібінің төмендегенін байқауға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келіспеушілік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болу; </a:t>
            </a:r>
          </a:p>
          <a:p>
            <a:pPr algn="just"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қиындық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сәтсіздік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тәртібі қиын құрбы-достарымен байланыс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3643314"/>
            <a:ext cx="4500594" cy="3214686"/>
          </a:xfrm>
          <a:prstGeom prst="rect">
            <a:avLst/>
          </a:prstGeom>
          <a:noFill/>
        </p:spPr>
      </p:pic>
      <p:pic>
        <p:nvPicPr>
          <p:cNvPr id="47108" name="Picture 4" descr="Картинки по запросу подрост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214842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r>
              <a:rPr lang="ru-RU" dirty="0" err="1" smtClean="0"/>
              <a:t>Жасөспірім шақ </a:t>
            </a:r>
            <a:r>
              <a:rPr lang="ru-RU" dirty="0" smtClean="0"/>
              <a:t>(15-17 </a:t>
            </a:r>
            <a:r>
              <a:rPr lang="ru-RU" dirty="0" err="1" smtClean="0"/>
              <a:t>жас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5143536" cy="528641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Жасөспірімдік кезеңнің көптеген теориялары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Жасөспірімдік шақ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 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ересектік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шақтың аралығы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баланың ересектерге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тәуелділігімен сипатталады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баланың өмірлік іс-әрекетін мазмұны 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бағытын белгілейді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Жасөспірімдік шақтың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маңызды міндеттері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мамандық таңдау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қоғамдық-саяси қызметке даярлану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некелесуге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 отбасын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құруға әзірлену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Өзара 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міндеттердің жүзеге асырылуы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уақытты талап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и по запросу анимационные картинки для презентаций по математ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264320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7643866" cy="55721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Адамның жалпы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ақыл-ой қабілеті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15-16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жасқа қарай қалыптасып болады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Сондықтан оның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кездегідей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шапшаң өсуі байқалмайды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әрі жетіле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Жасөспірімдік шақ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адамның толысуы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қалыптасуының аяқталатын кезеңі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Жыныстық толысуға байланысты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 ағзасы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 сырт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келбетіндегі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үлкен өзгерістер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өмірлік іс-әрекеттің күрделенуі байқалады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Сондықтан жасөспірімдік шақ ымырасыз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Жасөспірімге өзін көрсетуге ұмтылу, өзін жан-жақты ашуға құштарлық тән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4286248" cy="42402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кезеңде сезім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достық қарым-қатынастар дамиды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ғашықтық, өзара сенім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қайырымдылық, бірін-бірі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сыйлау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көмек көрсету, іс-әрекеттерін бірігіп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жолдасының кемшілігін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жоюға көмектесу.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4786314" cy="5357850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анимационные смайлики для презентаци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2786082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astohka1962.rusedu.net/gallery/3558/54750-Bezymyannyi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58204" cy="3857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І. Кіріспе.</a:t>
            </a:r>
          </a:p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Мектептік шақ;</a:t>
            </a:r>
          </a:p>
          <a:p>
            <a:pPr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ІІ. Негізгі бөлім:</a:t>
            </a:r>
          </a:p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Мектептік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шақ кезеңдері;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Мектепт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ік шақ кезеңіндегі балаларды дамыту және тәрбиелеу ерекшеліктері.</a:t>
            </a:r>
          </a:p>
          <a:p>
            <a:pPr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ІІІ. Қортынды.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Пайдаланылған әдебиеттер.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4929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ЖОСПАР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7715304" cy="49292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күндегі жастардың мінезінде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түрлі өзгерістер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қыздар өздерінің сыртқы киіміне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қимылына көңіл бөледі.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әдемі киініп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жүруді ұнатады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түрлі іс-әрекеттерінің барысында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балалық шақтан жасөспірімдік шаққа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балалардың бейімділігін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қабілетін, мінез-құлқы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темпераментін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мұғалім-тәрбиеші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үнемі еске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дұрыс 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қалыптасуына жүйелі түрде ықпал етуі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Картинки по запросу подростки 18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929190" cy="3738552"/>
          </a:xfrm>
          <a:prstGeom prst="rect">
            <a:avLst/>
          </a:prstGeom>
          <a:noFill/>
        </p:spPr>
      </p:pic>
      <p:pic>
        <p:nvPicPr>
          <p:cNvPr id="8499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286148" cy="3146436"/>
          </a:xfrm>
          <a:prstGeom prst="rect">
            <a:avLst/>
          </a:prstGeom>
          <a:noFill/>
        </p:spPr>
      </p:pic>
      <p:pic>
        <p:nvPicPr>
          <p:cNvPr id="8499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342902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15338" cy="86834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Қорытынды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858180" cy="5357850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Л.Ф. Обухова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психологиялық зерттеулерінде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жасөспірім тұлғасының ерекшелігі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психологиялық жаңа құрылымдардың түп тамыры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жеткіншек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қалыптасып қойған туындысы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Өзіндік 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тұлғасына 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қызығушылықтың күшейуі, сыншылдықтың көрінуі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бұлардың барлығы ерте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жеткіншек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сақталады, бірақ,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мәнді өзгерістерге ұшырап, саналы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 бейнеленеді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мәнді өзгеріс тұлғаның өзіндік дамуында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айрықша ерекшелігі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өзіндік рефлексиясының күштілігі 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Яғни, өзін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 тануға, бағалауға, өз мүмкіншіліктері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қабілеттіліктерін білуге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талпынысы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кіммін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?», «Мен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қандаймын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Менің қабілеттерім 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Менің өмірлік идеалым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?», «Мен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болғым 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сияқты сұрақтар жасөспірім жастағыларға өте қатты әсер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7715304" cy="48578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 В.А.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Крутецкийдің бекітуі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жасөспірімдердің жетілуі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жеткіншектерге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қарағанда жоғары деңгейде.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Жеткіншектердің айқын сезімін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сырттан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қарағанда ересек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адамдарға 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Оларға қарағанда жасөспірімдердің ортаны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бөлек олардың басқаға ұқсамауы және құрбылыстарымен ересек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адамдардың арасында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 түрлі бағытта өз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өзін көрсетуі және өзінің өзіндігін бекітуі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тән.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Осыларды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қорыта келе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әрбір адамның тұлғалық кәсіби қалыптасуы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түрліше болғанымен, олардың ортақ байланысы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жасөспірім кезеңде алған тәрбие-тәлім, біліміне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қатысты екенін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көре аламыз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Келешекте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тұлға 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қалыптасуы үшін қажетті базалық қорының бастауы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 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кезеңде жинақтайды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процестер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тұлғаның психологиялық және физикалық дамуымен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қатар жүретіндіктен, жасөспірімдік жастың тұлғаның кәсіби қалыптасу барысында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маңызы зор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анимационные смайлики для презентаций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1857388" cy="1428736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1500198" cy="1428736"/>
          </a:xfrm>
          <a:prstGeom prst="rect">
            <a:avLst/>
          </a:prstGeom>
          <a:noFill/>
        </p:spPr>
      </p:pic>
      <p:pic>
        <p:nvPicPr>
          <p:cNvPr id="1030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52"/>
            <a:ext cx="1571636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Пайдаланыл</a:t>
            </a:r>
            <a:r>
              <a:rPr lang="kk-KZ" dirty="0" smtClean="0"/>
              <a:t>ған әдебиеттер: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hlinkClick r:id="rId2"/>
              </a:rPr>
              <a:t>http://malimetter.kz/zhas-erekshelikteri-turaly-ugym-belgili-kezenderge-bolinui/?EsetProtoscanCtx=ab5fbd0</a:t>
            </a:r>
            <a:endParaRPr lang="kk-KZ" dirty="0" smtClean="0"/>
          </a:p>
          <a:p>
            <a:r>
              <a:rPr lang="en-US" dirty="0" smtClean="0">
                <a:hlinkClick r:id="rId3"/>
              </a:rPr>
              <a:t>http://bigox.kz/bastauysh-synyp-okushylarynyn-psixologiyalyk-erekshelikteri/</a:t>
            </a:r>
            <a:endParaRPr lang="kk-KZ" dirty="0" smtClean="0"/>
          </a:p>
          <a:p>
            <a:r>
              <a:rPr lang="en-US" dirty="0" smtClean="0">
                <a:hlinkClick r:id="rId4"/>
              </a:rPr>
              <a:t>http://www.tarbie.kz/21453</a:t>
            </a:r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5000628" cy="26432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рахмет!!!</a:t>
            </a:r>
            <a:endParaRPr lang="ru-RU" sz="4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2105004"/>
          </a:xfrm>
          <a:prstGeom prst="rect">
            <a:avLst/>
          </a:prstGeom>
          <a:noFill/>
        </p:spPr>
      </p:pic>
      <p:pic>
        <p:nvPicPr>
          <p:cNvPr id="11059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4143372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achalo4ka.ru/wp-content/uploads/2014/04/shkola-1-sentyabr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428868"/>
            <a:ext cx="5786478" cy="36861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Оқыту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процесінің негізгі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кезеңдеріне және балалардың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ерекшеліктеріне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сәйкес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7-17/18жастың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аралығы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мектептік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шақ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reeppt.ru/Fony/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ектептік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шақ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үш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кезеңге бөлінеді: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500174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5716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жасындағы балалар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жасөспірімдердің өсіп-жетілуін мынадай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кезеңдерге бөлу қабылданды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785926"/>
          <a:ext cx="842968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linda6035.ucoz.ru/_ld/0/23831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1"/>
            <a:ext cx="8372476" cy="20717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Мектептің ең негізгі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балаға білім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атаулының әліппесін үйретумен қоса, оның өмірдегі өз орынын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табуына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көмектесу.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тұлғаны қалыптастыруда ең бастысы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ақыл-ой, адамгершілік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еңбек, эстетикалық, дене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тәрбиесін өзара байланыста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жүргізу.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okartinkah.ru/img/shkola-kartinki-dlya-detey-1739/shkola-kartinki-dlya-detey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14686"/>
            <a:ext cx="535785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a-vida.ru/imagesr/presentation-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7858180" cy="46863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Баланың мектепке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биологиялық және физиологиялық заңдылықтарды басшылыққа алудан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түсі келген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қашан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алғыр 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зерек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үғымталдығыштықпен ерекшеленеді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айналасындағы құбылыстарды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байқап қабылдауға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бейімді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Жете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түсінген құбылыстарын өмір бойы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ұмытпайтындықтары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Төменгі сынып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оқушысын дамыту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тәрбиелеудің ерекшелігі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071966" cy="4929222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жасындағы баланың психологиялық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 бұрынғы дамуында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жинақталып,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 кезегімен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дамудың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сатысына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көшуге дайындап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6386" name="Picture 2" descr="http://www.eestimamki.ee/uploads/news/news-nR7luK171c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286280" cy="2500330"/>
          </a:xfrm>
          <a:prstGeom prst="rect">
            <a:avLst/>
          </a:prstGeom>
          <a:noFill/>
        </p:spPr>
      </p:pic>
      <p:pic>
        <p:nvPicPr>
          <p:cNvPr id="16388" name="Picture 4" descr="http://saratov-news.net/img/20151019/d0931bfb711928dbd2e61a4ecc5aed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42"/>
            <a:ext cx="435771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35004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оқыту оның бүкіл өміріне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түбегейлі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сапалы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өзгерістер енгізеді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Алаңсыз балалық шақ аяқталып, баланың өмірінің іс-әрекеттің жаңа түрі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 енеді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 міндетті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табылғандықтан, 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жауапкершілікпен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еңбек етуді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 қоғамдағы және отбасындағы жағдайын өзгертіп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 бірқатар жаңа міндеттер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жүктейді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Осының бәрі баланың қоғамдағы жағдайын өзгертіп, бұл  өзгерісті 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Төменгі сынып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оқушылары біртіндеп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 ісіне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мектептің сан-салалы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өміріне бауыр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өздерінің  түсініктерін кеңейтіп, сөздік қорын молайып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оқуға, жазуға 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санауға үйренеді.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5362" name="Picture 2" descr="http://veselajashkola.ru/wp-content/uploads/images/c9260bc475a354f45fef04ce79ae7438-501x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14752"/>
            <a:ext cx="4786314" cy="3143248"/>
          </a:xfrm>
          <a:prstGeom prst="rect">
            <a:avLst/>
          </a:prstGeom>
          <a:noFill/>
        </p:spPr>
      </p:pic>
      <p:pic>
        <p:nvPicPr>
          <p:cNvPr id="15364" name="Picture 4" descr="http://img-2006-07.photosight.ru/03/1518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450056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1178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Тема Office</vt:lpstr>
      <vt:lpstr>Изящная</vt:lpstr>
      <vt:lpstr>Открытая</vt:lpstr>
      <vt:lpstr>Трек</vt:lpstr>
      <vt:lpstr>1_Изящная</vt:lpstr>
      <vt:lpstr>1_Трек</vt:lpstr>
      <vt:lpstr>2_Изящная</vt:lpstr>
      <vt:lpstr>Слайд 1</vt:lpstr>
      <vt:lpstr>Слайд 2</vt:lpstr>
      <vt:lpstr>Слайд 3</vt:lpstr>
      <vt:lpstr>Мектептік шақ үш кезеңге бөлінеді:</vt:lpstr>
      <vt:lpstr>Мектеп жасындағы балалар мен жасөспірімдердің өсіп-жетілуін мынадай кезеңдерге бөлу қабылданды:</vt:lpstr>
      <vt:lpstr>Слайд 6</vt:lpstr>
      <vt:lpstr>Слайд 7</vt:lpstr>
      <vt:lpstr>Төменгі сынып оқушысын дамыту және тәрбиелеудің ерекшелігі </vt:lpstr>
      <vt:lpstr>Слайд 9</vt:lpstr>
      <vt:lpstr>Слайд 10</vt:lpstr>
      <vt:lpstr>Слайд 11</vt:lpstr>
      <vt:lpstr>Слайд 12</vt:lpstr>
      <vt:lpstr>Жеткіншек балаларды дамыту және тәрбиелеу ерекшелігі.</vt:lpstr>
      <vt:lpstr>Жеткіншек шақ</vt:lpstr>
      <vt:lpstr>Слайд 15</vt:lpstr>
      <vt:lpstr>Слайд 16</vt:lpstr>
      <vt:lpstr>Жасөспірім шақ (15-17 жас)</vt:lpstr>
      <vt:lpstr>Слайд 18</vt:lpstr>
      <vt:lpstr>Слайд 19</vt:lpstr>
      <vt:lpstr>Слайд 20</vt:lpstr>
      <vt:lpstr>Слайд 21</vt:lpstr>
      <vt:lpstr>                  Қорытынды</vt:lpstr>
      <vt:lpstr>Слайд 23</vt:lpstr>
      <vt:lpstr>Пайдаланылған әдебиеттер:</vt:lpstr>
      <vt:lpstr>Назарларыңызға рахмет!!!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5</cp:revision>
  <dcterms:created xsi:type="dcterms:W3CDTF">2017-01-30T15:03:56Z</dcterms:created>
  <dcterms:modified xsi:type="dcterms:W3CDTF">2020-09-13T09:11:33Z</dcterms:modified>
</cp:coreProperties>
</file>